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6858000" cy="9906000" type="A4"/>
  <p:notesSz cx="6805613" cy="99441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1" autoAdjust="0"/>
    <p:restoredTop sz="87526" autoAdjust="0"/>
  </p:normalViewPr>
  <p:slideViewPr>
    <p:cSldViewPr snapToGrid="0">
      <p:cViewPr>
        <p:scale>
          <a:sx n="100" d="100"/>
          <a:sy n="100" d="100"/>
        </p:scale>
        <p:origin x="1572" y="-208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54A041-628E-469C-BA02-18B9935070C5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B637C41-FFCB-4053-A825-4E1E2CBBB4F0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344653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/>
              <a:t>Additional file 1</a:t>
            </a:r>
            <a:endParaRPr lang="nb-NO" b="1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161283-4676-4D12-B5FB-C56F46792EA7}" type="slidenum">
              <a:rPr lang="nb-NO" altLang="en-US" smtClean="0"/>
              <a:pPr/>
              <a:t>1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09468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6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2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4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01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22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8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91833-3DF3-433C-95DA-90084FCEF71D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99FBB-7160-4467-B050-F0737F7098EA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14D32-186D-4CCD-BB22-319F3FC11406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A0CCB-4B69-453B-A703-83C5EA11AF39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5778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572AB-7D31-4A19-817D-A2B01A43F6DD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1950F-D9ED-49A0-B2E8-765BCC0A3B10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E352F-62FB-4FE5-BCC7-8E9838D2A7F8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C1F04-DF2F-4653-91BD-43691011ED49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036DC-4CE9-4872-9F5F-3D5AFCC7BD7C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5971E-68C8-49F7-ADB3-6AB04EF17B36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87372-5349-4A8C-8901-A78DC876ABB7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4747D-6C05-45F7-A95D-04D3EC02C51B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BD4A8-3A97-4A19-934B-AF29B4CAA7E1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83F50-853F-47AB-9282-1E5EC777C7A5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72FE7-940C-4B1B-AFAE-3EC7507ACBE5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EB850-220E-4895-A2F2-EC3D3E2FEB7D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0EA8-5E43-4FD8-9B8E-2ED9B0CC57DA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E1A15-99C1-4102-AB10-E080824DFBB2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B8A60-455D-493E-97A5-F502A23FCD62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C9B91-C4B0-49FE-B2AE-BFACCCB807C5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F5396-FB42-45C6-ADC2-0DE42FB25DD1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EDE0E-E8EA-4044-B92B-2DC99FBD0535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nb-NO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nb-NO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73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80F4C9-A9D4-4811-9C76-2831D186C5AC}" type="datetimeFigureOut">
              <a:rPr lang="nb-NO"/>
              <a:pPr>
                <a:defRPr/>
              </a:pPr>
              <a:t>30.09.2016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73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E175A50-074A-4C63-8B44-5EC96B99D1AA}" type="slidenum">
              <a:rPr lang="nb-NO" altLang="en-US"/>
              <a:pPr>
                <a:defRPr/>
              </a:pPr>
              <a:t>‹N°›</a:t>
            </a:fld>
            <a:endParaRPr lang="nb-NO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anose="020F0502020204030204" pitchFamily="34" charset="0"/>
        </a:defRPr>
      </a:lvl5pPr>
      <a:lvl6pPr marL="660380" algn="ctr" rtl="0" fontAlgn="base">
        <a:spcBef>
          <a:spcPct val="0"/>
        </a:spcBef>
        <a:spcAft>
          <a:spcPct val="0"/>
        </a:spcAft>
        <a:defRPr sz="6355">
          <a:solidFill>
            <a:schemeClr val="tx1"/>
          </a:solidFill>
          <a:latin typeface="Calibri" panose="020F0502020204030204" pitchFamily="34" charset="0"/>
        </a:defRPr>
      </a:lvl6pPr>
      <a:lvl7pPr marL="1320759" algn="ctr" rtl="0" fontAlgn="base">
        <a:spcBef>
          <a:spcPct val="0"/>
        </a:spcBef>
        <a:spcAft>
          <a:spcPct val="0"/>
        </a:spcAft>
        <a:defRPr sz="6355">
          <a:solidFill>
            <a:schemeClr val="tx1"/>
          </a:solidFill>
          <a:latin typeface="Calibri" panose="020F0502020204030204" pitchFamily="34" charset="0"/>
        </a:defRPr>
      </a:lvl7pPr>
      <a:lvl8pPr marL="1981139" algn="ctr" rtl="0" fontAlgn="base">
        <a:spcBef>
          <a:spcPct val="0"/>
        </a:spcBef>
        <a:spcAft>
          <a:spcPct val="0"/>
        </a:spcAft>
        <a:defRPr sz="6355">
          <a:solidFill>
            <a:schemeClr val="tx1"/>
          </a:solidFill>
          <a:latin typeface="Calibri" panose="020F0502020204030204" pitchFamily="34" charset="0"/>
        </a:defRPr>
      </a:lvl8pPr>
      <a:lvl9pPr marL="2641519" algn="ctr" rtl="0" fontAlgn="base">
        <a:spcBef>
          <a:spcPct val="0"/>
        </a:spcBef>
        <a:spcAft>
          <a:spcPct val="0"/>
        </a:spcAft>
        <a:defRPr sz="6355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93713" indent="-4937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71563" indent="-411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49413" indent="-3286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309813" indent="-3286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70213" indent="-3286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340736" y="2125364"/>
            <a:ext cx="3938588" cy="2398679"/>
            <a:chOff x="1340736" y="2125364"/>
            <a:chExt cx="3938588" cy="2398679"/>
          </a:xfrm>
        </p:grpSpPr>
        <p:grpSp>
          <p:nvGrpSpPr>
            <p:cNvPr id="10244" name="Group 2"/>
            <p:cNvGrpSpPr>
              <a:grpSpLocks/>
            </p:cNvGrpSpPr>
            <p:nvPr/>
          </p:nvGrpSpPr>
          <p:grpSpPr bwMode="auto">
            <a:xfrm>
              <a:off x="1340736" y="2663123"/>
              <a:ext cx="3938588" cy="1860920"/>
              <a:chOff x="991761" y="6753200"/>
              <a:chExt cx="3938374" cy="1861175"/>
            </a:xfrm>
          </p:grpSpPr>
          <p:sp>
            <p:nvSpPr>
              <p:cNvPr id="10246" name="TextBox 3"/>
              <p:cNvSpPr txBox="1">
                <a:spLocks noChangeArrowheads="1"/>
              </p:cNvSpPr>
              <p:nvPr/>
            </p:nvSpPr>
            <p:spPr bwMode="auto">
              <a:xfrm rot="5400000" flipH="1">
                <a:off x="4071556" y="7334780"/>
                <a:ext cx="144015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nb-NO" altLang="en-US" sz="1200">
                    <a:latin typeface="Times New Roman" pitchFamily="18" charset="0"/>
                    <a:cs typeface="Times New Roman" pitchFamily="18" charset="0"/>
                  </a:rPr>
                  <a:t>SAV3 RNA copies</a:t>
                </a:r>
              </a:p>
            </p:txBody>
          </p:sp>
          <p:sp>
            <p:nvSpPr>
              <p:cNvPr id="10247" name="TextBox 4"/>
              <p:cNvSpPr txBox="1">
                <a:spLocks noChangeArrowheads="1"/>
              </p:cNvSpPr>
              <p:nvPr/>
            </p:nvSpPr>
            <p:spPr bwMode="auto">
              <a:xfrm>
                <a:off x="1556792" y="8337376"/>
                <a:ext cx="273630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nb-NO" altLang="en-US" sz="1200">
                    <a:latin typeface="Times New Roman" pitchFamily="18" charset="0"/>
                    <a:cs typeface="Times New Roman" pitchFamily="18" charset="0"/>
                  </a:rPr>
                  <a:t>Days post-exposure</a:t>
                </a:r>
              </a:p>
            </p:txBody>
          </p:sp>
          <p:sp>
            <p:nvSpPr>
              <p:cNvPr id="10248" name="TextBox 3"/>
              <p:cNvSpPr txBox="1">
                <a:spLocks noChangeArrowheads="1"/>
              </p:cNvSpPr>
              <p:nvPr/>
            </p:nvSpPr>
            <p:spPr bwMode="auto">
              <a:xfrm rot="-5400000">
                <a:off x="482189" y="7334780"/>
                <a:ext cx="129614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nb-NO" altLang="en-US" sz="1200">
                    <a:latin typeface="Times New Roman" pitchFamily="18" charset="0"/>
                    <a:cs typeface="Times New Roman" pitchFamily="18" charset="0"/>
                  </a:rPr>
                  <a:t>TCID</a:t>
                </a:r>
                <a:r>
                  <a:rPr lang="nb-NO" altLang="en-US" sz="1200" baseline="-25000">
                    <a:latin typeface="Times New Roman" pitchFamily="18" charset="0"/>
                    <a:cs typeface="Times New Roman" pitchFamily="18" charset="0"/>
                  </a:rPr>
                  <a:t>50</a:t>
                </a:r>
                <a:r>
                  <a:rPr lang="nb-NO" altLang="en-US" sz="1200">
                    <a:latin typeface="Times New Roman" pitchFamily="18" charset="0"/>
                    <a:cs typeface="Times New Roman" pitchFamily="18" charset="0"/>
                  </a:rPr>
                  <a:t> mL</a:t>
                </a:r>
                <a:r>
                  <a:rPr lang="nb-NO" altLang="en-US" sz="1200" baseline="30000">
                    <a:latin typeface="Times New Roman" pitchFamily="18" charset="0"/>
                    <a:cs typeface="Times New Roman" pitchFamily="18" charset="0"/>
                  </a:rPr>
                  <a:t>-1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2253" y="2125364"/>
              <a:ext cx="3600000" cy="2207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2798</TotalTime>
  <Words>11</Words>
  <Application>Microsoft Office PowerPoint</Application>
  <PresentationFormat>Format A4 (210 x 297 mm)</PresentationFormat>
  <Paragraphs>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Présentation PowerPoint</vt:lpstr>
    </vt:vector>
  </TitlesOfParts>
  <Company>Havforskningsinstituttet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jiraporn</dc:creator>
  <cp:lastModifiedBy>ecoulamy</cp:lastModifiedBy>
  <cp:revision>277</cp:revision>
  <cp:lastPrinted>2016-08-23T13:48:20Z</cp:lastPrinted>
  <dcterms:created xsi:type="dcterms:W3CDTF">2016-02-19T08:52:54Z</dcterms:created>
  <dcterms:modified xsi:type="dcterms:W3CDTF">2016-09-30T13:46:01Z</dcterms:modified>
</cp:coreProperties>
</file>